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92" r:id="rId4"/>
    <p:sldId id="293" r:id="rId5"/>
    <p:sldId id="279" r:id="rId6"/>
    <p:sldId id="294" r:id="rId7"/>
    <p:sldId id="295" r:id="rId8"/>
    <p:sldId id="281" r:id="rId9"/>
    <p:sldId id="296" r:id="rId10"/>
    <p:sldId id="297" r:id="rId11"/>
    <p:sldId id="298" r:id="rId12"/>
    <p:sldId id="299" r:id="rId13"/>
    <p:sldId id="300" r:id="rId14"/>
    <p:sldId id="301" r:id="rId15"/>
    <p:sldId id="263" r:id="rId16"/>
    <p:sldId id="265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36" autoAdjust="0"/>
  </p:normalViewPr>
  <p:slideViewPr>
    <p:cSldViewPr>
      <p:cViewPr varScale="1">
        <p:scale>
          <a:sx n="72" d="100"/>
          <a:sy n="72" d="100"/>
        </p:scale>
        <p:origin x="-21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МОНИТОРИНГ</a:t>
            </a:r>
          </a:p>
          <a:p>
            <a:r>
              <a:rPr lang="ru-RU" dirty="0" smtClean="0"/>
              <a:t> КАЧЕСТВА </a:t>
            </a:r>
          </a:p>
          <a:p>
            <a:r>
              <a:rPr lang="ru-RU" dirty="0" smtClean="0"/>
              <a:t>ДОШКОЛЬНОГО </a:t>
            </a:r>
          </a:p>
          <a:p>
            <a:r>
              <a:rPr lang="ru-RU" dirty="0" smtClean="0"/>
              <a:t>ОБРАЗОВАНИЯ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/>
          <a:srcRect/>
          <a:stretch/>
        </p:blipFill>
        <p:spPr>
          <a:xfrm>
            <a:off x="1691680" y="1413164"/>
            <a:ext cx="5832648" cy="21598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email"/>
          <a:srcRect/>
          <a:stretch/>
        </p:blipFill>
        <p:spPr>
          <a:xfrm>
            <a:off x="5868144" y="3789040"/>
            <a:ext cx="1435225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5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650040"/>
            <a:ext cx="7344816" cy="501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3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86" y="827302"/>
            <a:ext cx="7086363" cy="483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23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7" y="828863"/>
            <a:ext cx="7202727" cy="490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98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836712"/>
            <a:ext cx="74088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11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0246" y="836712"/>
            <a:ext cx="700613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8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908720"/>
            <a:ext cx="699953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24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827584" y="764704"/>
            <a:ext cx="7560840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932370"/>
            <a:ext cx="7704855" cy="50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66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896085"/>
            <a:ext cx="7258748" cy="51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11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2723" y="764704"/>
            <a:ext cx="7326031" cy="52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80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899592" y="836712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0641" y="980728"/>
            <a:ext cx="72789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8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50" y="772146"/>
            <a:ext cx="7340350" cy="51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90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595" y="836712"/>
            <a:ext cx="73448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39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20" y="764704"/>
            <a:ext cx="7652372" cy="53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44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659" y="980728"/>
            <a:ext cx="7159725" cy="509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65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827584" y="620688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2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201" y="836712"/>
            <a:ext cx="761653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97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899592" y="764704"/>
            <a:ext cx="7344816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76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827584" y="692696"/>
            <a:ext cx="7416824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2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836712"/>
            <a:ext cx="7163296" cy="528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62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1586</TotalTime>
  <Words>5</Words>
  <Application>Microsoft Office PowerPoint</Application>
  <PresentationFormat>Экран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55</cp:revision>
  <dcterms:created xsi:type="dcterms:W3CDTF">2020-10-04T06:26:34Z</dcterms:created>
  <dcterms:modified xsi:type="dcterms:W3CDTF">2021-08-09T04:28:13Z</dcterms:modified>
</cp:coreProperties>
</file>